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58" r:id="rId5"/>
    <p:sldId id="260" r:id="rId6"/>
    <p:sldId id="261" r:id="rId7"/>
    <p:sldId id="262" r:id="rId8"/>
    <p:sldId id="263" r:id="rId9"/>
    <p:sldId id="270" r:id="rId10"/>
    <p:sldId id="265" r:id="rId11"/>
    <p:sldId id="271" r:id="rId12"/>
    <p:sldId id="266" r:id="rId13"/>
    <p:sldId id="267" r:id="rId14"/>
    <p:sldId id="272" r:id="rId15"/>
    <p:sldId id="268" r:id="rId16"/>
    <p:sldId id="269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0FF"/>
    <a:srgbClr val="6DBFE4"/>
    <a:srgbClr val="9EFC8E"/>
    <a:srgbClr val="0757A5"/>
    <a:srgbClr val="EEECED"/>
    <a:srgbClr val="FFFFFF"/>
    <a:srgbClr val="031834"/>
    <a:srgbClr val="F1F2F4"/>
    <a:srgbClr val="007BFF"/>
    <a:srgbClr val="D0C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B69FE29-F0BC-4145-BBFA-D4C8104CF01F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2CC7079-7422-4B6A-B423-63AC7B2B19E8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E3C82F-8546-4879-B985-940B95F1EDB7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4B966-49CE-4859-A9B7-1F461C1A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4C32C-F198-4B20-BD95-58CA0BD6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F47BC6-C9A4-4C1E-89A5-D14CBF16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8340C0-6CA8-410C-8A04-2993F873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7D0D69-54DC-4AD4-BE63-DA562EAF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87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66E6F-21EF-4025-BFF4-5B0710C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9666A-CEBA-46C0-AB11-3E66CDAFD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5A2ED-F9CA-4240-B14C-F68278D6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0B9E5-D72F-4E89-B57F-F8F4299D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E42F21-EF1C-4060-B51B-16F940B9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0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F89A65-1C50-40D7-97CF-5FC0D386E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69E836-CE38-4A5F-9613-0127E88FA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5ABDA-BCD6-484B-A725-7CAEB58B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64B4E5-DE45-4EA4-863F-29A868B5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3C570A-E91A-411C-8FB5-BFEE93A9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38302E1-CBA0-4C31-9017-0DBBE2750C3D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3D9C9F-701C-484E-81EA-6970E0EF5A04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15CAD7-3666-4413-94ED-4F0F000F7D5B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70349-E460-499E-92BA-E2A5ED8C8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E1630-C4C3-4B0F-918D-9E3CE9B28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4EA3DC-F983-42FA-844E-2FD7009F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EBFD37-1F8A-4DA5-9FF0-70D50977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77A77F-C06E-4CC6-A39C-399219FB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15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FA5A55E-5D19-442E-A19F-D2BE01B6CD77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ABD0E67-767A-4539-BF1A-85FC526127BD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0AEF47-CC7B-4D74-BA8B-AD9606788813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95D49A-AC9F-4EA4-B539-3381B76F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263A1D-830C-405D-818E-06951E9D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A780D6-F725-4475-A5DD-7C3C328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71C278-FA9C-4F17-9B51-D3E805E3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902839-2792-4EB2-8C7F-15218B53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85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BA71DE7-9EAE-484A-9161-64AD8BEE6E02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015B00-36D9-4EA6-A2D9-46A6B60E5684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68EABE-045D-4D00-AE5C-183E6D99FEE2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5368BC-92E0-470B-908E-96A8B11B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43026-D608-4151-9486-D287F3EAA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B92414-A3E9-4386-ACD3-CF710D31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6A6A26-3DC8-4CCD-8CA4-19A4DECB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0B376A-D760-48A1-AA1B-8BF72832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FF8CBF-3FBA-471E-A111-6131BB13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4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572300-2E07-4C1D-9DE0-1A03012277AA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A7B04F-9CD4-48BE-9F25-7FC4FFBE455E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682606A-E331-4D26-B9C7-523CE25D49F4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75444F-B4D9-409B-8A41-99E752A9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1F3BA2-4751-4FA0-8F72-8DE0630AB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D1B8DA-AD08-4A35-8413-8EDF3501E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CC1082-CE04-4D5D-82DA-3CE106EDE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24C31F-8995-4EE2-A9AE-08AFD8BDB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2C8E9F-EAE6-4A47-94A7-7D1DB647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9A9BC5-50D6-4F28-A9FD-005E55EE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CFFE23-9ED3-4EA0-8024-EAC35B5E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78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D1E46C0-C21E-4034-A8C9-F53404D655B6}"/>
              </a:ext>
            </a:extLst>
          </p:cNvPr>
          <p:cNvSpPr/>
          <p:nvPr userDrawn="1"/>
        </p:nvSpPr>
        <p:spPr>
          <a:xfrm>
            <a:off x="0" y="0"/>
            <a:ext cx="12192000" cy="5643109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D9115D-F84A-4471-9649-ED945A69605C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4B3881-DF8D-41FE-AAB4-82966EDBCE11}"/>
              </a:ext>
            </a:extLst>
          </p:cNvPr>
          <p:cNvSpPr/>
          <p:nvPr userDrawn="1"/>
        </p:nvSpPr>
        <p:spPr>
          <a:xfrm>
            <a:off x="0" y="5643109"/>
            <a:ext cx="12192000" cy="1214892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5D8585-8A1C-4618-B11B-7FE3E5D6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58CDDE-88D3-46E1-AA4B-BE8A749F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196D42-B3B0-457B-A79C-FA67DC85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AD8434-2AF8-42D5-87C8-96C13CDD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3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6E07DCF-590A-4D0A-8D7A-15A575FA1470}"/>
              </a:ext>
            </a:extLst>
          </p:cNvPr>
          <p:cNvSpPr/>
          <p:nvPr userDrawn="1"/>
        </p:nvSpPr>
        <p:spPr>
          <a:xfrm>
            <a:off x="0" y="-1"/>
            <a:ext cx="12192000" cy="5987143"/>
          </a:xfrm>
          <a:prstGeom prst="rect">
            <a:avLst/>
          </a:prstGeom>
          <a:solidFill>
            <a:srgbClr val="F1F2F4"/>
          </a:solidFill>
          <a:ln>
            <a:solidFill>
              <a:srgbClr val="F1F2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1EFC85-188C-4F5F-98BF-2E569551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E8C415-01C6-4091-82F3-242ADA6F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3E2A96-1B52-4092-91F0-F3BD44F9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7A53D9-399B-41EB-A4E0-7FD58F43B2DA}"/>
              </a:ext>
            </a:extLst>
          </p:cNvPr>
          <p:cNvSpPr/>
          <p:nvPr userDrawn="1"/>
        </p:nvSpPr>
        <p:spPr>
          <a:xfrm>
            <a:off x="0" y="5987143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A06F20-E26F-449F-8BAB-95FBD93269EF}"/>
              </a:ext>
            </a:extLst>
          </p:cNvPr>
          <p:cNvSpPr/>
          <p:nvPr userDrawn="1"/>
        </p:nvSpPr>
        <p:spPr>
          <a:xfrm rot="10800000">
            <a:off x="0" y="0"/>
            <a:ext cx="12192000" cy="870858"/>
          </a:xfrm>
          <a:prstGeom prst="rect">
            <a:avLst/>
          </a:prstGeom>
          <a:gradFill>
            <a:gsLst>
              <a:gs pos="59000">
                <a:srgbClr val="69B0FF">
                  <a:alpha val="84000"/>
                </a:srgbClr>
              </a:gs>
              <a:gs pos="12000">
                <a:srgbClr val="F1F2F4"/>
              </a:gs>
              <a:gs pos="76000">
                <a:srgbClr val="69B0FF"/>
              </a:gs>
              <a:gs pos="95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34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0483E-8FF7-49E1-84FF-2D871C9A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A569C1-76DB-417B-9B17-FA4CD598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B8D426-E7AE-471B-8A01-C4647E40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D88FEE-784E-480C-9AB8-3DE7AE2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2081F9-34BD-464A-8E40-D7925143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C78148-DE9B-4ECE-B901-1FDCC052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42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32FDD-C901-4017-BADC-52092B5C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4061BF-274D-4113-A254-F8E18158E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BEEF69-4E7A-4386-B497-7B0F1440F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254C92-4B20-40EA-9BB9-E0F1C9AF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E319D4-DF7B-4DE4-A80C-2FD5073D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C1F087-3F08-4871-A289-21F4FE85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725F61-E249-4BF1-B070-AB4FF509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4C192C-B388-4434-A7EB-43947675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55DA7-A5E5-4A72-9A09-1B1B8E73F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95FF-F172-4ADB-B6DF-E00D9F89754D}" type="datetimeFigureOut">
              <a:rPr lang="es-ES" smtClean="0"/>
              <a:t>05/10/2024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FC26E7-B6FB-4192-A04A-CF003BE02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68C93-3160-460D-8EBA-04FB94950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A06B1-22C9-44C7-9EA1-BB75502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79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1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7895-205257266_small">
            <a:hlinkClick r:id="" action="ppaction://media"/>
            <a:extLst>
              <a:ext uri="{FF2B5EF4-FFF2-40B4-BE49-F238E27FC236}">
                <a16:creationId xmlns:a16="http://schemas.microsoft.com/office/drawing/2014/main" id="{066A3FED-5EB9-4CD4-8773-74443957C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78" y="533400"/>
            <a:ext cx="11664043" cy="4110376"/>
          </a:xfrm>
          <a:prstGeom prst="rect">
            <a:avLst/>
          </a:prstGeom>
        </p:spPr>
      </p:pic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1EDF471-E1E5-40CB-8EE0-CEA937178E40}"/>
              </a:ext>
            </a:extLst>
          </p:cNvPr>
          <p:cNvSpPr/>
          <p:nvPr/>
        </p:nvSpPr>
        <p:spPr>
          <a:xfrm>
            <a:off x="87083" y="382508"/>
            <a:ext cx="11928021" cy="5485381"/>
          </a:xfrm>
          <a:custGeom>
            <a:avLst/>
            <a:gdLst/>
            <a:ahLst/>
            <a:cxnLst/>
            <a:rect l="l" t="t" r="r" b="b"/>
            <a:pathLst>
              <a:path w="11223172" h="4288971">
                <a:moveTo>
                  <a:pt x="9194830" y="1909805"/>
                </a:moveTo>
                <a:lnTo>
                  <a:pt x="9279508" y="1909805"/>
                </a:lnTo>
                <a:cubicBezTo>
                  <a:pt x="9340704" y="1909805"/>
                  <a:pt x="9381976" y="1917632"/>
                  <a:pt x="9403324" y="1933287"/>
                </a:cubicBezTo>
                <a:cubicBezTo>
                  <a:pt x="9424671" y="1949416"/>
                  <a:pt x="9435345" y="1974322"/>
                  <a:pt x="9435345" y="2008003"/>
                </a:cubicBezTo>
                <a:cubicBezTo>
                  <a:pt x="9435345" y="2044057"/>
                  <a:pt x="9423486" y="2069200"/>
                  <a:pt x="9399766" y="2083431"/>
                </a:cubicBezTo>
                <a:cubicBezTo>
                  <a:pt x="9375572" y="2097663"/>
                  <a:pt x="9335961" y="2104779"/>
                  <a:pt x="9280931" y="2104779"/>
                </a:cubicBezTo>
                <a:lnTo>
                  <a:pt x="9194830" y="2104779"/>
                </a:lnTo>
                <a:close/>
                <a:moveTo>
                  <a:pt x="774730" y="1909805"/>
                </a:moveTo>
                <a:lnTo>
                  <a:pt x="859409" y="1909805"/>
                </a:lnTo>
                <a:cubicBezTo>
                  <a:pt x="920605" y="1909805"/>
                  <a:pt x="961877" y="1917632"/>
                  <a:pt x="983224" y="1933287"/>
                </a:cubicBezTo>
                <a:cubicBezTo>
                  <a:pt x="1004572" y="1949416"/>
                  <a:pt x="1015246" y="1974322"/>
                  <a:pt x="1015246" y="2008003"/>
                </a:cubicBezTo>
                <a:cubicBezTo>
                  <a:pt x="1015246" y="2044057"/>
                  <a:pt x="1003386" y="2069200"/>
                  <a:pt x="979666" y="2083431"/>
                </a:cubicBezTo>
                <a:cubicBezTo>
                  <a:pt x="955473" y="2097663"/>
                  <a:pt x="915861" y="2104779"/>
                  <a:pt x="860832" y="2104779"/>
                </a:cubicBezTo>
                <a:lnTo>
                  <a:pt x="774730" y="2104779"/>
                </a:lnTo>
                <a:close/>
                <a:moveTo>
                  <a:pt x="10382720" y="1583188"/>
                </a:moveTo>
                <a:lnTo>
                  <a:pt x="10466687" y="1857148"/>
                </a:lnTo>
                <a:lnTo>
                  <a:pt x="10289502" y="1857148"/>
                </a:lnTo>
                <a:close/>
                <a:moveTo>
                  <a:pt x="1962621" y="1583188"/>
                </a:moveTo>
                <a:lnTo>
                  <a:pt x="2046588" y="1857148"/>
                </a:lnTo>
                <a:lnTo>
                  <a:pt x="1869403" y="1857148"/>
                </a:lnTo>
                <a:close/>
                <a:moveTo>
                  <a:pt x="9194830" y="1549031"/>
                </a:moveTo>
                <a:lnTo>
                  <a:pt x="9265988" y="1549031"/>
                </a:lnTo>
                <a:cubicBezTo>
                  <a:pt x="9336198" y="1549031"/>
                  <a:pt x="9379130" y="1558282"/>
                  <a:pt x="9394785" y="1576783"/>
                </a:cubicBezTo>
                <a:cubicBezTo>
                  <a:pt x="9410440" y="1595284"/>
                  <a:pt x="9418267" y="1616158"/>
                  <a:pt x="9418267" y="1639403"/>
                </a:cubicBezTo>
                <a:cubicBezTo>
                  <a:pt x="9418267" y="1666443"/>
                  <a:pt x="9409728" y="1688265"/>
                  <a:pt x="9392650" y="1704868"/>
                </a:cubicBezTo>
                <a:cubicBezTo>
                  <a:pt x="9374623" y="1721472"/>
                  <a:pt x="9336909" y="1729774"/>
                  <a:pt x="9279508" y="1729774"/>
                </a:cubicBezTo>
                <a:lnTo>
                  <a:pt x="9194830" y="1729774"/>
                </a:lnTo>
                <a:close/>
                <a:moveTo>
                  <a:pt x="774730" y="1549031"/>
                </a:moveTo>
                <a:lnTo>
                  <a:pt x="845889" y="1549031"/>
                </a:lnTo>
                <a:cubicBezTo>
                  <a:pt x="916098" y="1549031"/>
                  <a:pt x="959031" y="1558282"/>
                  <a:pt x="974686" y="1576783"/>
                </a:cubicBezTo>
                <a:cubicBezTo>
                  <a:pt x="990340" y="1595284"/>
                  <a:pt x="998168" y="1616158"/>
                  <a:pt x="998168" y="1639403"/>
                </a:cubicBezTo>
                <a:cubicBezTo>
                  <a:pt x="998168" y="1666443"/>
                  <a:pt x="989629" y="1688265"/>
                  <a:pt x="972551" y="1704868"/>
                </a:cubicBezTo>
                <a:cubicBezTo>
                  <a:pt x="954524" y="1721472"/>
                  <a:pt x="916810" y="1729774"/>
                  <a:pt x="859409" y="1729774"/>
                </a:cubicBezTo>
                <a:lnTo>
                  <a:pt x="774730" y="1729774"/>
                </a:lnTo>
                <a:close/>
                <a:moveTo>
                  <a:pt x="5615667" y="1544050"/>
                </a:moveTo>
                <a:cubicBezTo>
                  <a:pt x="5660259" y="1544050"/>
                  <a:pt x="5692755" y="1563500"/>
                  <a:pt x="5713154" y="1602400"/>
                </a:cubicBezTo>
                <a:cubicBezTo>
                  <a:pt x="5734027" y="1641775"/>
                  <a:pt x="5744464" y="1715779"/>
                  <a:pt x="5744464" y="1824415"/>
                </a:cubicBezTo>
                <a:cubicBezTo>
                  <a:pt x="5744464" y="1936371"/>
                  <a:pt x="5733790" y="2011324"/>
                  <a:pt x="5712442" y="2049275"/>
                </a:cubicBezTo>
                <a:cubicBezTo>
                  <a:pt x="5691095" y="2086752"/>
                  <a:pt x="5658836" y="2105491"/>
                  <a:pt x="5615667" y="2105491"/>
                </a:cubicBezTo>
                <a:cubicBezTo>
                  <a:pt x="5572023" y="2105491"/>
                  <a:pt x="5540002" y="2086041"/>
                  <a:pt x="5519603" y="2047141"/>
                </a:cubicBezTo>
                <a:cubicBezTo>
                  <a:pt x="5498255" y="2008715"/>
                  <a:pt x="5487582" y="1934473"/>
                  <a:pt x="5487582" y="1824415"/>
                </a:cubicBezTo>
                <a:cubicBezTo>
                  <a:pt x="5487582" y="1712459"/>
                  <a:pt x="5498255" y="1637742"/>
                  <a:pt x="5519603" y="1600266"/>
                </a:cubicBezTo>
                <a:cubicBezTo>
                  <a:pt x="5540950" y="1562789"/>
                  <a:pt x="5572972" y="1544050"/>
                  <a:pt x="5615667" y="1544050"/>
                </a:cubicBezTo>
                <a:close/>
                <a:moveTo>
                  <a:pt x="10078873" y="1331998"/>
                </a:moveTo>
                <a:lnTo>
                  <a:pt x="10078873" y="1568956"/>
                </a:lnTo>
                <a:lnTo>
                  <a:pt x="10158571" y="1568956"/>
                </a:lnTo>
                <a:lnTo>
                  <a:pt x="9972847" y="2084855"/>
                </a:lnTo>
                <a:lnTo>
                  <a:pt x="9897419" y="2084855"/>
                </a:lnTo>
                <a:lnTo>
                  <a:pt x="9897419" y="2321812"/>
                </a:lnTo>
                <a:lnTo>
                  <a:pt x="10289502" y="2321812"/>
                </a:lnTo>
                <a:lnTo>
                  <a:pt x="10289502" y="2104779"/>
                </a:lnTo>
                <a:lnTo>
                  <a:pt x="10208382" y="2104779"/>
                </a:lnTo>
                <a:lnTo>
                  <a:pt x="10251788" y="1980252"/>
                </a:lnTo>
                <a:lnTo>
                  <a:pt x="10505112" y="1980252"/>
                </a:lnTo>
                <a:lnTo>
                  <a:pt x="10542826" y="2104779"/>
                </a:lnTo>
                <a:lnTo>
                  <a:pt x="10456013" y="2104779"/>
                </a:lnTo>
                <a:lnTo>
                  <a:pt x="10456013" y="2321812"/>
                </a:lnTo>
                <a:lnTo>
                  <a:pt x="10972623" y="2321812"/>
                </a:lnTo>
                <a:lnTo>
                  <a:pt x="10972623" y="2084855"/>
                </a:lnTo>
                <a:lnTo>
                  <a:pt x="10900042" y="2084855"/>
                </a:lnTo>
                <a:lnTo>
                  <a:pt x="10710760" y="1568956"/>
                </a:lnTo>
                <a:lnTo>
                  <a:pt x="10790458" y="1568956"/>
                </a:lnTo>
                <a:lnTo>
                  <a:pt x="10790458" y="1331998"/>
                </a:lnTo>
                <a:close/>
                <a:moveTo>
                  <a:pt x="8725895" y="1331998"/>
                </a:moveTo>
                <a:lnTo>
                  <a:pt x="8725895" y="1568956"/>
                </a:lnTo>
                <a:lnTo>
                  <a:pt x="8811997" y="1568956"/>
                </a:lnTo>
                <a:lnTo>
                  <a:pt x="8811997" y="2084855"/>
                </a:lnTo>
                <a:lnTo>
                  <a:pt x="8725895" y="2084855"/>
                </a:lnTo>
                <a:lnTo>
                  <a:pt x="8725895" y="2321812"/>
                </a:lnTo>
                <a:lnTo>
                  <a:pt x="9285912" y="2321812"/>
                </a:lnTo>
                <a:cubicBezTo>
                  <a:pt x="9427280" y="2321812"/>
                  <a:pt x="9534730" y="2314459"/>
                  <a:pt x="9608260" y="2299753"/>
                </a:cubicBezTo>
                <a:cubicBezTo>
                  <a:pt x="9682739" y="2285521"/>
                  <a:pt x="9741326" y="2255398"/>
                  <a:pt x="9784021" y="2209382"/>
                </a:cubicBezTo>
                <a:cubicBezTo>
                  <a:pt x="9826717" y="2162892"/>
                  <a:pt x="9848064" y="2106439"/>
                  <a:pt x="9848064" y="2040025"/>
                </a:cubicBezTo>
                <a:cubicBezTo>
                  <a:pt x="9848064" y="1984521"/>
                  <a:pt x="9829089" y="1934473"/>
                  <a:pt x="9791137" y="1889880"/>
                </a:cubicBezTo>
                <a:cubicBezTo>
                  <a:pt x="9753661" y="1846237"/>
                  <a:pt x="9700055" y="1813978"/>
                  <a:pt x="9630319" y="1793105"/>
                </a:cubicBezTo>
                <a:cubicBezTo>
                  <a:pt x="9681080" y="1779822"/>
                  <a:pt x="9724248" y="1756102"/>
                  <a:pt x="9759828" y="1721946"/>
                </a:cubicBezTo>
                <a:cubicBezTo>
                  <a:pt x="9794458" y="1688739"/>
                  <a:pt x="9811773" y="1644147"/>
                  <a:pt x="9811773" y="1588169"/>
                </a:cubicBezTo>
                <a:cubicBezTo>
                  <a:pt x="9811773" y="1530767"/>
                  <a:pt x="9793510" y="1480482"/>
                  <a:pt x="9756981" y="1437313"/>
                </a:cubicBezTo>
                <a:cubicBezTo>
                  <a:pt x="9720453" y="1395092"/>
                  <a:pt x="9670168" y="1366866"/>
                  <a:pt x="9606125" y="1352634"/>
                </a:cubicBezTo>
                <a:cubicBezTo>
                  <a:pt x="9541134" y="1338877"/>
                  <a:pt x="9449340" y="1331998"/>
                  <a:pt x="9330742" y="1331998"/>
                </a:cubicBezTo>
                <a:close/>
                <a:moveTo>
                  <a:pt x="7579287" y="1331998"/>
                </a:moveTo>
                <a:lnTo>
                  <a:pt x="7579287" y="1568956"/>
                </a:lnTo>
                <a:lnTo>
                  <a:pt x="7652580" y="1568956"/>
                </a:lnTo>
                <a:lnTo>
                  <a:pt x="7968523" y="2330351"/>
                </a:lnTo>
                <a:lnTo>
                  <a:pt x="8276639" y="2330351"/>
                </a:lnTo>
                <a:lnTo>
                  <a:pt x="8574082" y="1568956"/>
                </a:lnTo>
                <a:lnTo>
                  <a:pt x="8647375" y="1568956"/>
                </a:lnTo>
                <a:lnTo>
                  <a:pt x="8647375" y="1331998"/>
                </a:lnTo>
                <a:lnTo>
                  <a:pt x="8248177" y="1331998"/>
                </a:lnTo>
                <a:lnTo>
                  <a:pt x="8248177" y="1568956"/>
                </a:lnTo>
                <a:lnTo>
                  <a:pt x="8329297" y="1568956"/>
                </a:lnTo>
                <a:lnTo>
                  <a:pt x="8174883" y="1990925"/>
                </a:lnTo>
                <a:lnTo>
                  <a:pt x="8027585" y="1568956"/>
                </a:lnTo>
                <a:lnTo>
                  <a:pt x="8111552" y="1568956"/>
                </a:lnTo>
                <a:lnTo>
                  <a:pt x="8111552" y="1331998"/>
                </a:lnTo>
                <a:close/>
                <a:moveTo>
                  <a:pt x="6483912" y="1331998"/>
                </a:moveTo>
                <a:lnTo>
                  <a:pt x="6483912" y="1568956"/>
                </a:lnTo>
                <a:lnTo>
                  <a:pt x="6557205" y="1568956"/>
                </a:lnTo>
                <a:lnTo>
                  <a:pt x="6873148" y="2330351"/>
                </a:lnTo>
                <a:lnTo>
                  <a:pt x="7181264" y="2330351"/>
                </a:lnTo>
                <a:lnTo>
                  <a:pt x="7478707" y="1568956"/>
                </a:lnTo>
                <a:lnTo>
                  <a:pt x="7552000" y="1568956"/>
                </a:lnTo>
                <a:lnTo>
                  <a:pt x="7552000" y="1331998"/>
                </a:lnTo>
                <a:lnTo>
                  <a:pt x="7152801" y="1331998"/>
                </a:lnTo>
                <a:lnTo>
                  <a:pt x="7152801" y="1568956"/>
                </a:lnTo>
                <a:lnTo>
                  <a:pt x="7233922" y="1568956"/>
                </a:lnTo>
                <a:lnTo>
                  <a:pt x="7079508" y="1990925"/>
                </a:lnTo>
                <a:lnTo>
                  <a:pt x="6932210" y="1568956"/>
                </a:lnTo>
                <a:lnTo>
                  <a:pt x="7016177" y="1568956"/>
                </a:lnTo>
                <a:lnTo>
                  <a:pt x="7016177" y="1331998"/>
                </a:lnTo>
                <a:close/>
                <a:moveTo>
                  <a:pt x="2613530" y="1331998"/>
                </a:moveTo>
                <a:lnTo>
                  <a:pt x="2613530" y="1568956"/>
                </a:lnTo>
                <a:lnTo>
                  <a:pt x="2700343" y="1568956"/>
                </a:lnTo>
                <a:lnTo>
                  <a:pt x="2700343" y="2084855"/>
                </a:lnTo>
                <a:lnTo>
                  <a:pt x="2613530" y="2084855"/>
                </a:lnTo>
                <a:lnTo>
                  <a:pt x="2613530" y="2321812"/>
                </a:lnTo>
                <a:lnTo>
                  <a:pt x="3019844" y="2321812"/>
                </a:lnTo>
                <a:lnTo>
                  <a:pt x="3019844" y="2084855"/>
                </a:lnTo>
                <a:lnTo>
                  <a:pt x="2932320" y="2084855"/>
                </a:lnTo>
                <a:lnTo>
                  <a:pt x="2932320" y="1736178"/>
                </a:lnTo>
                <a:lnTo>
                  <a:pt x="3349308" y="2334621"/>
                </a:lnTo>
                <a:lnTo>
                  <a:pt x="3675214" y="2334621"/>
                </a:lnTo>
                <a:lnTo>
                  <a:pt x="3675214" y="1568956"/>
                </a:lnTo>
                <a:lnTo>
                  <a:pt x="3761315" y="1568956"/>
                </a:lnTo>
                <a:lnTo>
                  <a:pt x="3761315" y="1331998"/>
                </a:lnTo>
                <a:lnTo>
                  <a:pt x="3362117" y="1331998"/>
                </a:lnTo>
                <a:lnTo>
                  <a:pt x="3362117" y="1568956"/>
                </a:lnTo>
                <a:lnTo>
                  <a:pt x="3442525" y="1568956"/>
                </a:lnTo>
                <a:lnTo>
                  <a:pt x="3442525" y="1849320"/>
                </a:lnTo>
                <a:lnTo>
                  <a:pt x="3082464" y="1331998"/>
                </a:lnTo>
                <a:close/>
                <a:moveTo>
                  <a:pt x="1658774" y="1331998"/>
                </a:moveTo>
                <a:lnTo>
                  <a:pt x="1658774" y="1568956"/>
                </a:lnTo>
                <a:lnTo>
                  <a:pt x="1738471" y="1568956"/>
                </a:lnTo>
                <a:lnTo>
                  <a:pt x="1552748" y="2084855"/>
                </a:lnTo>
                <a:lnTo>
                  <a:pt x="1477320" y="2084855"/>
                </a:lnTo>
                <a:lnTo>
                  <a:pt x="1477320" y="2321812"/>
                </a:lnTo>
                <a:lnTo>
                  <a:pt x="1869403" y="2321812"/>
                </a:lnTo>
                <a:lnTo>
                  <a:pt x="1869403" y="2104779"/>
                </a:lnTo>
                <a:lnTo>
                  <a:pt x="1788282" y="2104779"/>
                </a:lnTo>
                <a:lnTo>
                  <a:pt x="1831689" y="1980252"/>
                </a:lnTo>
                <a:lnTo>
                  <a:pt x="2085013" y="1980252"/>
                </a:lnTo>
                <a:lnTo>
                  <a:pt x="2122727" y="2104779"/>
                </a:lnTo>
                <a:lnTo>
                  <a:pt x="2035914" y="2104779"/>
                </a:lnTo>
                <a:lnTo>
                  <a:pt x="2035914" y="2321812"/>
                </a:lnTo>
                <a:lnTo>
                  <a:pt x="2552524" y="2321812"/>
                </a:lnTo>
                <a:lnTo>
                  <a:pt x="2552524" y="2084855"/>
                </a:lnTo>
                <a:lnTo>
                  <a:pt x="2479942" y="2084855"/>
                </a:lnTo>
                <a:lnTo>
                  <a:pt x="2290661" y="1568956"/>
                </a:lnTo>
                <a:lnTo>
                  <a:pt x="2370359" y="1568956"/>
                </a:lnTo>
                <a:lnTo>
                  <a:pt x="2370359" y="1331998"/>
                </a:lnTo>
                <a:close/>
                <a:moveTo>
                  <a:pt x="305796" y="1331998"/>
                </a:moveTo>
                <a:lnTo>
                  <a:pt x="305796" y="1568956"/>
                </a:lnTo>
                <a:lnTo>
                  <a:pt x="391898" y="1568956"/>
                </a:lnTo>
                <a:lnTo>
                  <a:pt x="391898" y="2084855"/>
                </a:lnTo>
                <a:lnTo>
                  <a:pt x="305796" y="2084855"/>
                </a:lnTo>
                <a:lnTo>
                  <a:pt x="305796" y="2321812"/>
                </a:lnTo>
                <a:lnTo>
                  <a:pt x="865813" y="2321812"/>
                </a:lnTo>
                <a:cubicBezTo>
                  <a:pt x="1007181" y="2321812"/>
                  <a:pt x="1114630" y="2314459"/>
                  <a:pt x="1188161" y="2299753"/>
                </a:cubicBezTo>
                <a:cubicBezTo>
                  <a:pt x="1262640" y="2285521"/>
                  <a:pt x="1321227" y="2255398"/>
                  <a:pt x="1363922" y="2209382"/>
                </a:cubicBezTo>
                <a:cubicBezTo>
                  <a:pt x="1406617" y="2162892"/>
                  <a:pt x="1427965" y="2106439"/>
                  <a:pt x="1427965" y="2040025"/>
                </a:cubicBezTo>
                <a:cubicBezTo>
                  <a:pt x="1427965" y="1984521"/>
                  <a:pt x="1408989" y="1934473"/>
                  <a:pt x="1371038" y="1889880"/>
                </a:cubicBezTo>
                <a:cubicBezTo>
                  <a:pt x="1333561" y="1846237"/>
                  <a:pt x="1279955" y="1813978"/>
                  <a:pt x="1210220" y="1793105"/>
                </a:cubicBezTo>
                <a:cubicBezTo>
                  <a:pt x="1260980" y="1779822"/>
                  <a:pt x="1304149" y="1756102"/>
                  <a:pt x="1339728" y="1721946"/>
                </a:cubicBezTo>
                <a:cubicBezTo>
                  <a:pt x="1374359" y="1688739"/>
                  <a:pt x="1391674" y="1644147"/>
                  <a:pt x="1391674" y="1588169"/>
                </a:cubicBezTo>
                <a:cubicBezTo>
                  <a:pt x="1391674" y="1530767"/>
                  <a:pt x="1373410" y="1480482"/>
                  <a:pt x="1336882" y="1437313"/>
                </a:cubicBezTo>
                <a:cubicBezTo>
                  <a:pt x="1300354" y="1395092"/>
                  <a:pt x="1250069" y="1366866"/>
                  <a:pt x="1186026" y="1352634"/>
                </a:cubicBezTo>
                <a:cubicBezTo>
                  <a:pt x="1121034" y="1338877"/>
                  <a:pt x="1029240" y="1331998"/>
                  <a:pt x="910643" y="1331998"/>
                </a:cubicBezTo>
                <a:close/>
                <a:moveTo>
                  <a:pt x="5615667" y="1312074"/>
                </a:moveTo>
                <a:cubicBezTo>
                  <a:pt x="5574869" y="1312074"/>
                  <a:pt x="5535969" y="1315039"/>
                  <a:pt x="5498967" y="1320969"/>
                </a:cubicBezTo>
                <a:cubicBezTo>
                  <a:pt x="5461965" y="1326898"/>
                  <a:pt x="5427690" y="1335319"/>
                  <a:pt x="5396143" y="1346230"/>
                </a:cubicBezTo>
                <a:cubicBezTo>
                  <a:pt x="5364596" y="1357141"/>
                  <a:pt x="5333879" y="1371847"/>
                  <a:pt x="5303993" y="1390348"/>
                </a:cubicBezTo>
                <a:cubicBezTo>
                  <a:pt x="5220026" y="1443005"/>
                  <a:pt x="5158118" y="1507760"/>
                  <a:pt x="5118270" y="1584611"/>
                </a:cubicBezTo>
                <a:cubicBezTo>
                  <a:pt x="5077946" y="1661936"/>
                  <a:pt x="5057785" y="1741871"/>
                  <a:pt x="5057785" y="1824415"/>
                </a:cubicBezTo>
                <a:cubicBezTo>
                  <a:pt x="5057785" y="1975271"/>
                  <a:pt x="5109493" y="2098375"/>
                  <a:pt x="5212910" y="2193727"/>
                </a:cubicBezTo>
                <a:cubicBezTo>
                  <a:pt x="5315853" y="2289554"/>
                  <a:pt x="5450105" y="2337467"/>
                  <a:pt x="5615667" y="2337467"/>
                </a:cubicBezTo>
                <a:cubicBezTo>
                  <a:pt x="5786922" y="2337467"/>
                  <a:pt x="5922834" y="2286470"/>
                  <a:pt x="6023405" y="2184476"/>
                </a:cubicBezTo>
                <a:cubicBezTo>
                  <a:pt x="6123976" y="2082483"/>
                  <a:pt x="6174261" y="1962462"/>
                  <a:pt x="6174261" y="1824415"/>
                </a:cubicBezTo>
                <a:cubicBezTo>
                  <a:pt x="6174261" y="1757526"/>
                  <a:pt x="6161927" y="1694195"/>
                  <a:pt x="6137258" y="1634422"/>
                </a:cubicBezTo>
                <a:cubicBezTo>
                  <a:pt x="6112591" y="1574648"/>
                  <a:pt x="6076062" y="1519145"/>
                  <a:pt x="6027674" y="1467911"/>
                </a:cubicBezTo>
                <a:cubicBezTo>
                  <a:pt x="5930424" y="1364019"/>
                  <a:pt x="5793089" y="1312074"/>
                  <a:pt x="5615667" y="1312074"/>
                </a:cubicBezTo>
                <a:close/>
                <a:moveTo>
                  <a:pt x="4368664" y="1312074"/>
                </a:moveTo>
                <a:cubicBezTo>
                  <a:pt x="4225399" y="1312074"/>
                  <a:pt x="4108936" y="1362122"/>
                  <a:pt x="4019276" y="1462218"/>
                </a:cubicBezTo>
                <a:cubicBezTo>
                  <a:pt x="3929617" y="1562314"/>
                  <a:pt x="3884787" y="1683995"/>
                  <a:pt x="3884787" y="1827261"/>
                </a:cubicBezTo>
                <a:cubicBezTo>
                  <a:pt x="3884787" y="1969578"/>
                  <a:pt x="3930566" y="2090073"/>
                  <a:pt x="4022122" y="2188746"/>
                </a:cubicBezTo>
                <a:cubicBezTo>
                  <a:pt x="4113206" y="2287893"/>
                  <a:pt x="4253625" y="2337467"/>
                  <a:pt x="4443381" y="2337467"/>
                </a:cubicBezTo>
                <a:cubicBezTo>
                  <a:pt x="4582377" y="2337467"/>
                  <a:pt x="4691486" y="2303548"/>
                  <a:pt x="4770709" y="2235710"/>
                </a:cubicBezTo>
                <a:cubicBezTo>
                  <a:pt x="4848984" y="2168347"/>
                  <a:pt x="4899032" y="2081771"/>
                  <a:pt x="4920854" y="1975982"/>
                </a:cubicBezTo>
                <a:lnTo>
                  <a:pt x="4663972" y="1885611"/>
                </a:lnTo>
                <a:cubicBezTo>
                  <a:pt x="4638829" y="2030300"/>
                  <a:pt x="4577633" y="2102644"/>
                  <a:pt x="4480383" y="2102644"/>
                </a:cubicBezTo>
                <a:cubicBezTo>
                  <a:pt x="4369376" y="2102644"/>
                  <a:pt x="4313872" y="2010138"/>
                  <a:pt x="4313872" y="1825126"/>
                </a:cubicBezTo>
                <a:cubicBezTo>
                  <a:pt x="4313872" y="1640589"/>
                  <a:pt x="4367478" y="1548320"/>
                  <a:pt x="4474691" y="1548320"/>
                </a:cubicBezTo>
                <a:cubicBezTo>
                  <a:pt x="4513591" y="1548320"/>
                  <a:pt x="4548221" y="1561128"/>
                  <a:pt x="4578582" y="1586745"/>
                </a:cubicBezTo>
                <a:cubicBezTo>
                  <a:pt x="4608943" y="1612837"/>
                  <a:pt x="4630528" y="1648416"/>
                  <a:pt x="4643336" y="1693483"/>
                </a:cubicBezTo>
                <a:lnTo>
                  <a:pt x="4890256" y="1693483"/>
                </a:lnTo>
                <a:lnTo>
                  <a:pt x="4890256" y="1331998"/>
                </a:lnTo>
                <a:lnTo>
                  <a:pt x="4652587" y="1331998"/>
                </a:lnTo>
                <a:lnTo>
                  <a:pt x="4652587" y="1398176"/>
                </a:lnTo>
                <a:cubicBezTo>
                  <a:pt x="4579531" y="1340774"/>
                  <a:pt x="4484889" y="1312074"/>
                  <a:pt x="4368664" y="1312074"/>
                </a:cubicBezTo>
                <a:close/>
                <a:moveTo>
                  <a:pt x="0" y="0"/>
                </a:moveTo>
                <a:lnTo>
                  <a:pt x="11223172" y="0"/>
                </a:lnTo>
                <a:lnTo>
                  <a:pt x="11223172" y="4288971"/>
                </a:lnTo>
                <a:lnTo>
                  <a:pt x="0" y="4288971"/>
                </a:lnTo>
                <a:close/>
              </a:path>
            </a:pathLst>
          </a:custGeom>
          <a:solidFill>
            <a:srgbClr val="F1F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74D18F6-C6CA-4C37-A558-68EE8D740906}"/>
              </a:ext>
            </a:extLst>
          </p:cNvPr>
          <p:cNvSpPr/>
          <p:nvPr/>
        </p:nvSpPr>
        <p:spPr>
          <a:xfrm>
            <a:off x="0" y="5026284"/>
            <a:ext cx="12192000" cy="1831718"/>
          </a:xfrm>
          <a:prstGeom prst="rect">
            <a:avLst/>
          </a:prstGeom>
          <a:gradFill>
            <a:gsLst>
              <a:gs pos="48000">
                <a:srgbClr val="69B0FF"/>
              </a:gs>
              <a:gs pos="12000">
                <a:srgbClr val="F1F2F4"/>
              </a:gs>
              <a:gs pos="70000">
                <a:srgbClr val="69B0FF"/>
              </a:gs>
              <a:gs pos="83000">
                <a:srgbClr val="69B0FF"/>
              </a:gs>
              <a:gs pos="100000">
                <a:srgbClr val="69B0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26354A3-18C0-4A3F-8DFA-679CD64F1DE0}"/>
              </a:ext>
            </a:extLst>
          </p:cNvPr>
          <p:cNvSpPr txBox="1"/>
          <p:nvPr/>
        </p:nvSpPr>
        <p:spPr>
          <a:xfrm>
            <a:off x="172679" y="5805491"/>
            <a:ext cx="825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 Ángel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Romalde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Dorado</a:t>
            </a:r>
          </a:p>
          <a:p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Grado De Ingeniería Informática Del Software </a:t>
            </a:r>
          </a:p>
        </p:txBody>
      </p:sp>
      <p:pic>
        <p:nvPicPr>
          <p:cNvPr id="1028" name="Picture 4" descr="Logo ETSII">
            <a:extLst>
              <a:ext uri="{FF2B5EF4-FFF2-40B4-BE49-F238E27FC236}">
                <a16:creationId xmlns:a16="http://schemas.microsoft.com/office/drawing/2014/main" id="{8CF0694C-DB97-4A0E-B843-1AEC60C9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57" y="217715"/>
            <a:ext cx="4189260" cy="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7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7" y="46875"/>
            <a:ext cx="6276975" cy="602144"/>
          </a:xfrm>
        </p:spPr>
        <p:txBody>
          <a:bodyPr>
            <a:normAutofit fontScale="90000"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ue.js al microscopio | Aulab Hackademy">
            <a:extLst>
              <a:ext uri="{FF2B5EF4-FFF2-40B4-BE49-F238E27FC236}">
                <a16:creationId xmlns:a16="http://schemas.microsoft.com/office/drawing/2014/main" id="{748717E9-C60B-467B-BCA1-8AAEC4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201"/>
          <a:stretch/>
        </p:blipFill>
        <p:spPr bwMode="auto">
          <a:xfrm>
            <a:off x="945919" y="2727854"/>
            <a:ext cx="1347314" cy="15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39DACD-94FD-4AF1-88CC-C03A23E0E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80" y="885854"/>
            <a:ext cx="1235110" cy="11199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3427D-BE7C-420C-9BAE-B27007F6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13" y="4616918"/>
            <a:ext cx="1187115" cy="1381162"/>
          </a:xfrm>
          <a:prstGeom prst="rect">
            <a:avLst/>
          </a:prstGeom>
        </p:spPr>
      </p:pic>
      <p:pic>
        <p:nvPicPr>
          <p:cNvPr id="1026" name="Picture 2" descr="Backbone Logo PNG Vector (AI) Free Download">
            <a:extLst>
              <a:ext uri="{FF2B5EF4-FFF2-40B4-BE49-F238E27FC236}">
                <a16:creationId xmlns:a16="http://schemas.microsoft.com/office/drawing/2014/main" id="{D2510C2F-42AB-485E-B832-C22C9C03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40" y="2907086"/>
            <a:ext cx="932876" cy="11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1509B1-EEAE-4E4F-BE3D-C08A6F271E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19732"/>
          <a:stretch/>
        </p:blipFill>
        <p:spPr>
          <a:xfrm>
            <a:off x="5394276" y="814996"/>
            <a:ext cx="1187116" cy="108867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B481F-0C67-475F-AE1D-16D501EEDE87}"/>
              </a:ext>
            </a:extLst>
          </p:cNvPr>
          <p:cNvSpPr txBox="1"/>
          <p:nvPr/>
        </p:nvSpPr>
        <p:spPr>
          <a:xfrm>
            <a:off x="2256195" y="2123189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REACT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E24769-220D-4570-8882-7568030F8703}"/>
              </a:ext>
            </a:extLst>
          </p:cNvPr>
          <p:cNvSpPr txBox="1"/>
          <p:nvPr/>
        </p:nvSpPr>
        <p:spPr>
          <a:xfrm>
            <a:off x="1026018" y="4140030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VUE. JS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3C4430-0DB0-41F8-9E77-B6686E1F3028}"/>
              </a:ext>
            </a:extLst>
          </p:cNvPr>
          <p:cNvSpPr txBox="1"/>
          <p:nvPr/>
        </p:nvSpPr>
        <p:spPr>
          <a:xfrm>
            <a:off x="2655358" y="601144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SVELTE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D6B5C5-C6F9-4DAC-A3D9-7798E532CC42}"/>
              </a:ext>
            </a:extLst>
          </p:cNvPr>
          <p:cNvSpPr txBox="1"/>
          <p:nvPr/>
        </p:nvSpPr>
        <p:spPr>
          <a:xfrm>
            <a:off x="9598253" y="4140030"/>
            <a:ext cx="20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BACKBONE. JS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5438997" y="188498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PREACT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EC2E14F1-5A66-4682-9D6B-A05EF0973C2F}"/>
              </a:ext>
            </a:extLst>
          </p:cNvPr>
          <p:cNvSpPr/>
          <p:nvPr/>
        </p:nvSpPr>
        <p:spPr>
          <a:xfrm>
            <a:off x="5082436" y="3529093"/>
            <a:ext cx="1951423" cy="1243016"/>
          </a:xfrm>
          <a:prstGeom prst="cloud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DFDD33-731E-4F13-AF5F-38B329A5B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r="4578" b="6324"/>
          <a:stretch/>
        </p:blipFill>
        <p:spPr>
          <a:xfrm>
            <a:off x="4851121" y="2409507"/>
            <a:ext cx="2414054" cy="2207411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ACF7EF61-CD01-4465-8C74-A3912F407B62}"/>
              </a:ext>
            </a:extLst>
          </p:cNvPr>
          <p:cNvSpPr txBox="1">
            <a:spLocks/>
          </p:cNvSpPr>
          <p:nvPr/>
        </p:nvSpPr>
        <p:spPr>
          <a:xfrm>
            <a:off x="3539066" y="4705355"/>
            <a:ext cx="5429496" cy="60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FRONT-END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B194DC7-5981-45E4-A4DB-E1BD731652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336" y="4686235"/>
            <a:ext cx="1309786" cy="13097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1BF45A-2691-461F-B520-86FE50590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54" y="649019"/>
            <a:ext cx="1530380" cy="139362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2691641-5C73-43C1-BB49-F4831EDFB5F8}"/>
              </a:ext>
            </a:extLst>
          </p:cNvPr>
          <p:cNvSpPr txBox="1"/>
          <p:nvPr/>
        </p:nvSpPr>
        <p:spPr>
          <a:xfrm>
            <a:off x="8774250" y="1953016"/>
            <a:ext cx="20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EMBER.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0469AC-66B8-423B-B797-B162D5C26FA1}"/>
              </a:ext>
            </a:extLst>
          </p:cNvPr>
          <p:cNvSpPr txBox="1"/>
          <p:nvPr/>
        </p:nvSpPr>
        <p:spPr>
          <a:xfrm>
            <a:off x="8726336" y="5945139"/>
            <a:ext cx="143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4869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 txBox="1">
            <a:spLocks/>
          </p:cNvSpPr>
          <p:nvPr/>
        </p:nvSpPr>
        <p:spPr>
          <a:xfrm>
            <a:off x="0" y="74584"/>
            <a:ext cx="6276975" cy="602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39DACD-94FD-4AF1-88CC-C03A23E0E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5" y="930958"/>
            <a:ext cx="917653" cy="832109"/>
          </a:xfrm>
          <a:prstGeom prst="rect">
            <a:avLst/>
          </a:prstGeom>
        </p:spPr>
      </p:pic>
      <p:pic>
        <p:nvPicPr>
          <p:cNvPr id="7" name="Picture 4" descr="Vue.js al microscopio | Aulab Hackademy">
            <a:extLst>
              <a:ext uri="{FF2B5EF4-FFF2-40B4-BE49-F238E27FC236}">
                <a16:creationId xmlns:a16="http://schemas.microsoft.com/office/drawing/2014/main" id="{748717E9-C60B-467B-BCA1-8AAEC4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201"/>
          <a:stretch/>
        </p:blipFill>
        <p:spPr bwMode="auto">
          <a:xfrm>
            <a:off x="403385" y="3655621"/>
            <a:ext cx="1044769" cy="116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B194DC7-5981-45E4-A4DB-E1BD731652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7" y="2232621"/>
            <a:ext cx="1137846" cy="113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73427D-BE7C-420C-9BAE-B27007F6F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0" y="5136031"/>
            <a:ext cx="933581" cy="10861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1BF45A-2691-461F-B520-86FE50590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44" y="930958"/>
            <a:ext cx="1209630" cy="1101536"/>
          </a:xfrm>
          <a:prstGeom prst="rect">
            <a:avLst/>
          </a:prstGeom>
        </p:spPr>
      </p:pic>
      <p:pic>
        <p:nvPicPr>
          <p:cNvPr id="11" name="Picture 2" descr="Backbone Logo PNG Vector (AI) Free Download">
            <a:extLst>
              <a:ext uri="{FF2B5EF4-FFF2-40B4-BE49-F238E27FC236}">
                <a16:creationId xmlns:a16="http://schemas.microsoft.com/office/drawing/2014/main" id="{D2510C2F-42AB-485E-B832-C22C9C03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63" y="2980766"/>
            <a:ext cx="720106" cy="8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1509B1-EEAE-4E4F-BE3D-C08A6F271E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19732"/>
          <a:stretch/>
        </p:blipFill>
        <p:spPr>
          <a:xfrm>
            <a:off x="6606188" y="4487382"/>
            <a:ext cx="900456" cy="82578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B481F-0C67-475F-AE1D-16D501EEDE87}"/>
              </a:ext>
            </a:extLst>
          </p:cNvPr>
          <p:cNvSpPr txBox="1"/>
          <p:nvPr/>
        </p:nvSpPr>
        <p:spPr>
          <a:xfrm>
            <a:off x="564798" y="1805836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REACT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E24769-220D-4570-8882-7568030F8703}"/>
              </a:ext>
            </a:extLst>
          </p:cNvPr>
          <p:cNvSpPr txBox="1"/>
          <p:nvPr/>
        </p:nvSpPr>
        <p:spPr>
          <a:xfrm>
            <a:off x="531663" y="4658099"/>
            <a:ext cx="102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VUE</a:t>
            </a:r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. JS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33C4430-0DB0-41F8-9E77-B6686E1F3028}"/>
              </a:ext>
            </a:extLst>
          </p:cNvPr>
          <p:cNvSpPr txBox="1"/>
          <p:nvPr/>
        </p:nvSpPr>
        <p:spPr>
          <a:xfrm>
            <a:off x="434214" y="6247485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SVELTE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691641-5C73-43C1-BB49-F4831EDFB5F8}"/>
              </a:ext>
            </a:extLst>
          </p:cNvPr>
          <p:cNvSpPr txBox="1"/>
          <p:nvPr/>
        </p:nvSpPr>
        <p:spPr>
          <a:xfrm>
            <a:off x="6640040" y="1999771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EMBER</a:t>
            </a:r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. JS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8D6B5C5-C6F9-4DAC-A3D9-7798E532CC42}"/>
              </a:ext>
            </a:extLst>
          </p:cNvPr>
          <p:cNvSpPr txBox="1"/>
          <p:nvPr/>
        </p:nvSpPr>
        <p:spPr>
          <a:xfrm>
            <a:off x="6471408" y="3914262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BACKBONE</a:t>
            </a:r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. JS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6640040" y="5402124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PREACT</a:t>
            </a:r>
            <a:endParaRPr lang="es-ES" sz="14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360300" y="3328640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  <a:endParaRPr lang="es-ES" sz="14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7" y="46875"/>
            <a:ext cx="6276975" cy="602144"/>
          </a:xfrm>
        </p:spPr>
        <p:txBody>
          <a:bodyPr>
            <a:normAutofit fontScale="90000"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</a:t>
            </a:r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Vue.js al microscopio | Aulab Hackademy">
            <a:extLst>
              <a:ext uri="{FF2B5EF4-FFF2-40B4-BE49-F238E27FC236}">
                <a16:creationId xmlns:a16="http://schemas.microsoft.com/office/drawing/2014/main" id="{748717E9-C60B-467B-BCA1-8AAEC4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r="26201"/>
          <a:stretch/>
        </p:blipFill>
        <p:spPr bwMode="auto">
          <a:xfrm>
            <a:off x="380253" y="2560644"/>
            <a:ext cx="929035" cy="10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39DACD-94FD-4AF1-88CC-C03A23E0E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8" y="994574"/>
            <a:ext cx="889119" cy="8062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73427D-BE7C-420C-9BAE-B27007F6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7" y="4188005"/>
            <a:ext cx="858016" cy="998269"/>
          </a:xfrm>
          <a:prstGeom prst="rect">
            <a:avLst/>
          </a:prstGeom>
        </p:spPr>
      </p:pic>
      <p:pic>
        <p:nvPicPr>
          <p:cNvPr id="1026" name="Picture 2" descr="Backbone Logo PNG Vector (AI) Free Download">
            <a:extLst>
              <a:ext uri="{FF2B5EF4-FFF2-40B4-BE49-F238E27FC236}">
                <a16:creationId xmlns:a16="http://schemas.microsoft.com/office/drawing/2014/main" id="{D2510C2F-42AB-485E-B832-C22C9C03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62" y="2842748"/>
            <a:ext cx="869997" cy="107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1509B1-EEAE-4E4F-BE3D-C08A6F271E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r="19732"/>
          <a:stretch/>
        </p:blipFill>
        <p:spPr>
          <a:xfrm>
            <a:off x="6923462" y="4540846"/>
            <a:ext cx="998111" cy="9153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4EB481F-0C67-475F-AE1D-16D501EEDE87}"/>
              </a:ext>
            </a:extLst>
          </p:cNvPr>
          <p:cNvSpPr txBox="1"/>
          <p:nvPr/>
        </p:nvSpPr>
        <p:spPr>
          <a:xfrm>
            <a:off x="352361" y="1876529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REACT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1E24769-220D-4570-8882-7568030F8703}"/>
              </a:ext>
            </a:extLst>
          </p:cNvPr>
          <p:cNvSpPr txBox="1"/>
          <p:nvPr/>
        </p:nvSpPr>
        <p:spPr>
          <a:xfrm>
            <a:off x="352361" y="3441314"/>
            <a:ext cx="102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VUE</a:t>
            </a:r>
            <a:r>
              <a:rPr lang="es-ES" sz="16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. JS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3C4430-0DB0-41F8-9E77-B6686E1F3028}"/>
              </a:ext>
            </a:extLst>
          </p:cNvPr>
          <p:cNvSpPr txBox="1"/>
          <p:nvPr/>
        </p:nvSpPr>
        <p:spPr>
          <a:xfrm>
            <a:off x="352361" y="5186274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SVELTE</a:t>
            </a:r>
            <a:endParaRPr lang="es-ES" sz="16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D6B5C5-C6F9-4DAC-A3D9-7798E532CC42}"/>
              </a:ext>
            </a:extLst>
          </p:cNvPr>
          <p:cNvSpPr txBox="1"/>
          <p:nvPr/>
        </p:nvSpPr>
        <p:spPr>
          <a:xfrm>
            <a:off x="6738055" y="4066223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BACKBONE. JS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46E4EE-B2CD-48DB-94A6-FF70E15BAE84}"/>
              </a:ext>
            </a:extLst>
          </p:cNvPr>
          <p:cNvSpPr txBox="1"/>
          <p:nvPr/>
        </p:nvSpPr>
        <p:spPr>
          <a:xfrm>
            <a:off x="6938730" y="5557604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PREACT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EC2E14F1-5A66-4682-9D6B-A05EF0973C2F}"/>
              </a:ext>
            </a:extLst>
          </p:cNvPr>
          <p:cNvSpPr/>
          <p:nvPr/>
        </p:nvSpPr>
        <p:spPr>
          <a:xfrm>
            <a:off x="9512326" y="1773532"/>
            <a:ext cx="1951423" cy="1243016"/>
          </a:xfrm>
          <a:prstGeom prst="cloud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DFDD33-731E-4F13-AF5F-38B329A5B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r="4578" b="6324"/>
          <a:stretch/>
        </p:blipFill>
        <p:spPr>
          <a:xfrm>
            <a:off x="9463272" y="863763"/>
            <a:ext cx="2049532" cy="187409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ACF7EF61-CD01-4465-8C74-A3912F407B62}"/>
              </a:ext>
            </a:extLst>
          </p:cNvPr>
          <p:cNvSpPr txBox="1">
            <a:spLocks/>
          </p:cNvSpPr>
          <p:nvPr/>
        </p:nvSpPr>
        <p:spPr>
          <a:xfrm>
            <a:off x="7921573" y="2968606"/>
            <a:ext cx="5429496" cy="60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FRONT-END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B194DC7-5981-45E4-A4DB-E1BD73165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37" y="346940"/>
            <a:ext cx="5109251" cy="51092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11BF45A-2691-461F-B520-86FE50590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23" y="945912"/>
            <a:ext cx="1416631" cy="129003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2691641-5C73-43C1-BB49-F4831EDFB5F8}"/>
              </a:ext>
            </a:extLst>
          </p:cNvPr>
          <p:cNvSpPr txBox="1"/>
          <p:nvPr/>
        </p:nvSpPr>
        <p:spPr>
          <a:xfrm>
            <a:off x="6852548" y="2287321"/>
            <a:ext cx="207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EMBER.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0469AC-66B8-423B-B797-B162D5C26FA1}"/>
              </a:ext>
            </a:extLst>
          </p:cNvPr>
          <p:cNvSpPr txBox="1"/>
          <p:nvPr/>
        </p:nvSpPr>
        <p:spPr>
          <a:xfrm>
            <a:off x="3084288" y="5265210"/>
            <a:ext cx="21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19257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240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</a:t>
            </a:r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32DD48-0C31-4953-A3EF-434DAC30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52" y="1416137"/>
            <a:ext cx="2159397" cy="209628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D5608A5-B362-4530-B284-F652AFF3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172" y="3444628"/>
            <a:ext cx="4381786" cy="778012"/>
          </a:xfrm>
        </p:spPr>
        <p:txBody>
          <a:bodyPr>
            <a:normAutofit/>
          </a:bodyPr>
          <a:lstStyle/>
          <a:p>
            <a:r>
              <a:rPr lang="es-ES" sz="36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BACK-END</a:t>
            </a:r>
          </a:p>
        </p:txBody>
      </p:sp>
      <p:pic>
        <p:nvPicPr>
          <p:cNvPr id="3074" name="Picture 2" descr="Node.js&quot; Icon - Download for free – Iconduck">
            <a:extLst>
              <a:ext uri="{FF2B5EF4-FFF2-40B4-BE49-F238E27FC236}">
                <a16:creationId xmlns:a16="http://schemas.microsoft.com/office/drawing/2014/main" id="{6B0C930E-55C1-473C-821B-83B896BA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06" y="881211"/>
            <a:ext cx="1055938" cy="11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Vector Icons free download in SVG, PNG Format">
            <a:extLst>
              <a:ext uri="{FF2B5EF4-FFF2-40B4-BE49-F238E27FC236}">
                <a16:creationId xmlns:a16="http://schemas.microsoft.com/office/drawing/2014/main" id="{5E591695-AD14-41A1-9B38-90F20F11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2" y="2687763"/>
            <a:ext cx="1361073" cy="136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41C73A8-B5E3-4670-A64F-742A3573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02" y="2619125"/>
            <a:ext cx="1259252" cy="149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ing Boot Dashboard - Visual Studio Marketplace">
            <a:extLst>
              <a:ext uri="{FF2B5EF4-FFF2-40B4-BE49-F238E27FC236}">
                <a16:creationId xmlns:a16="http://schemas.microsoft.com/office/drawing/2014/main" id="{230597AD-EACF-4C2C-A79F-3D9F0647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98" y="948096"/>
            <a:ext cx="1159996" cy="11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A6A8AA-3904-445E-883F-164169601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4577872"/>
            <a:ext cx="1338604" cy="12805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8CBFCC-1E9C-4238-BE97-48B4DBB935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56" y="4648582"/>
            <a:ext cx="1343663" cy="1201153"/>
          </a:xfrm>
          <a:prstGeom prst="rect">
            <a:avLst/>
          </a:prstGeom>
        </p:spPr>
      </p:pic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91" y="4540335"/>
            <a:ext cx="2401686" cy="1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DE93C12-87E1-4B0D-A3C0-0BAAEF8F938A}"/>
              </a:ext>
            </a:extLst>
          </p:cNvPr>
          <p:cNvSpPr txBox="1"/>
          <p:nvPr/>
        </p:nvSpPr>
        <p:spPr>
          <a:xfrm>
            <a:off x="2329475" y="2151654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BE86C23-A390-491D-819C-1418F7118FCA}"/>
              </a:ext>
            </a:extLst>
          </p:cNvPr>
          <p:cNvSpPr txBox="1"/>
          <p:nvPr/>
        </p:nvSpPr>
        <p:spPr>
          <a:xfrm>
            <a:off x="917228" y="4087190"/>
            <a:ext cx="133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098CFEE-2427-43FB-A6EB-376E9388D15E}"/>
              </a:ext>
            </a:extLst>
          </p:cNvPr>
          <p:cNvSpPr txBox="1"/>
          <p:nvPr/>
        </p:nvSpPr>
        <p:spPr>
          <a:xfrm>
            <a:off x="9987563" y="4094584"/>
            <a:ext cx="220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RUBY ON RAILS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56374F-FBD8-48B9-85F6-6DB78A39CE88}"/>
              </a:ext>
            </a:extLst>
          </p:cNvPr>
          <p:cNvSpPr txBox="1"/>
          <p:nvPr/>
        </p:nvSpPr>
        <p:spPr>
          <a:xfrm>
            <a:off x="2828131" y="5972825"/>
            <a:ext cx="16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EXPRESS.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9C195C-967F-4BF5-9E8B-61C3DE2B19CD}"/>
              </a:ext>
            </a:extLst>
          </p:cNvPr>
          <p:cNvSpPr txBox="1"/>
          <p:nvPr/>
        </p:nvSpPr>
        <p:spPr>
          <a:xfrm>
            <a:off x="5927987" y="5989065"/>
            <a:ext cx="118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8152074" y="5918501"/>
            <a:ext cx="20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AF9721A-1483-43FB-BED5-15EEE0CFE7DF}"/>
              </a:ext>
            </a:extLst>
          </p:cNvPr>
          <p:cNvSpPr txBox="1"/>
          <p:nvPr/>
        </p:nvSpPr>
        <p:spPr>
          <a:xfrm>
            <a:off x="8465958" y="2107858"/>
            <a:ext cx="210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3080220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 txBox="1">
            <a:spLocks/>
          </p:cNvSpPr>
          <p:nvPr/>
        </p:nvSpPr>
        <p:spPr>
          <a:xfrm>
            <a:off x="0" y="51240"/>
            <a:ext cx="6755428" cy="6177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Node.js&quot; Icon - Download for free – Iconduck">
            <a:extLst>
              <a:ext uri="{FF2B5EF4-FFF2-40B4-BE49-F238E27FC236}">
                <a16:creationId xmlns:a16="http://schemas.microsoft.com/office/drawing/2014/main" id="{6B0C930E-55C1-473C-821B-83B896BA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85" y="899378"/>
            <a:ext cx="631510" cy="71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jango Vector Icons free download in SVG, PNG Format">
            <a:extLst>
              <a:ext uri="{FF2B5EF4-FFF2-40B4-BE49-F238E27FC236}">
                <a16:creationId xmlns:a16="http://schemas.microsoft.com/office/drawing/2014/main" id="{5E591695-AD14-41A1-9B38-90F20F11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6" y="2445816"/>
            <a:ext cx="772488" cy="77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41C73A8-B5E3-4670-A64F-742A3573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4" y="3979096"/>
            <a:ext cx="749631" cy="89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 Boot Dashboard - Visual Studio Marketplace">
            <a:extLst>
              <a:ext uri="{FF2B5EF4-FFF2-40B4-BE49-F238E27FC236}">
                <a16:creationId xmlns:a16="http://schemas.microsoft.com/office/drawing/2014/main" id="{230597AD-EACF-4C2C-A79F-3D9F0647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64" y="5498115"/>
            <a:ext cx="720431" cy="73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A6A8AA-3904-445E-883F-1641696010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28" y="1127181"/>
            <a:ext cx="829403" cy="7934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8CBFCC-1E9C-4238-BE97-48B4DBB9352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19" y="2829765"/>
            <a:ext cx="767587" cy="686176"/>
          </a:xfrm>
          <a:prstGeom prst="rect">
            <a:avLst/>
          </a:prstGeom>
        </p:spPr>
      </p:pic>
      <p:pic>
        <p:nvPicPr>
          <p:cNvPr id="9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436" y="4425079"/>
            <a:ext cx="1602152" cy="90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DE93C12-87E1-4B0D-A3C0-0BAAEF8F938A}"/>
              </a:ext>
            </a:extLst>
          </p:cNvPr>
          <p:cNvSpPr txBox="1"/>
          <p:nvPr/>
        </p:nvSpPr>
        <p:spPr>
          <a:xfrm>
            <a:off x="441587" y="1727027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NODE.JS</a:t>
            </a:r>
            <a:endParaRPr lang="es-ES" sz="14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E86C23-A390-491D-819C-1418F7118FCA}"/>
              </a:ext>
            </a:extLst>
          </p:cNvPr>
          <p:cNvSpPr txBox="1"/>
          <p:nvPr/>
        </p:nvSpPr>
        <p:spPr>
          <a:xfrm>
            <a:off x="403836" y="3256114"/>
            <a:ext cx="1338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98CFEE-2427-43FB-A6EB-376E9388D15E}"/>
              </a:ext>
            </a:extLst>
          </p:cNvPr>
          <p:cNvSpPr txBox="1"/>
          <p:nvPr/>
        </p:nvSpPr>
        <p:spPr>
          <a:xfrm>
            <a:off x="-191863" y="4871062"/>
            <a:ext cx="2204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RUBY ON RAILS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B56374F-FBD8-48B9-85F6-6DB78A39CE88}"/>
              </a:ext>
            </a:extLst>
          </p:cNvPr>
          <p:cNvSpPr txBox="1"/>
          <p:nvPr/>
        </p:nvSpPr>
        <p:spPr>
          <a:xfrm>
            <a:off x="6755417" y="1994450"/>
            <a:ext cx="165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EXPRESS. JS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69C195C-967F-4BF5-9E8B-61C3DE2B19CD}"/>
              </a:ext>
            </a:extLst>
          </p:cNvPr>
          <p:cNvSpPr txBox="1"/>
          <p:nvPr/>
        </p:nvSpPr>
        <p:spPr>
          <a:xfrm>
            <a:off x="6830719" y="3689293"/>
            <a:ext cx="1187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FLASK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6541595" y="5433573"/>
            <a:ext cx="2086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F9721A-1483-43FB-BED5-15EEE0CFE7DF}"/>
              </a:ext>
            </a:extLst>
          </p:cNvPr>
          <p:cNvSpPr txBox="1"/>
          <p:nvPr/>
        </p:nvSpPr>
        <p:spPr>
          <a:xfrm>
            <a:off x="272741" y="6353161"/>
            <a:ext cx="210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214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240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5. ESTUDIO </a:t>
            </a:r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TECNOLÓGICO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32DD48-0C31-4953-A3EF-434DAC301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30" y="1126084"/>
            <a:ext cx="2159397" cy="209628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D5608A5-B362-4530-B284-F652AFF3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15" y="3230509"/>
            <a:ext cx="3038431" cy="778012"/>
          </a:xfrm>
        </p:spPr>
        <p:txBody>
          <a:bodyPr>
            <a:normAutofit/>
          </a:bodyPr>
          <a:lstStyle/>
          <a:p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BACK-END</a:t>
            </a:r>
          </a:p>
        </p:txBody>
      </p:sp>
      <p:pic>
        <p:nvPicPr>
          <p:cNvPr id="3074" name="Picture 2" descr="Node.js&quot; Icon - Download for free – Iconduck">
            <a:extLst>
              <a:ext uri="{FF2B5EF4-FFF2-40B4-BE49-F238E27FC236}">
                <a16:creationId xmlns:a16="http://schemas.microsoft.com/office/drawing/2014/main" id="{6B0C930E-55C1-473C-821B-83B896BA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2" y="850636"/>
            <a:ext cx="810196" cy="9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Vector Icons free download in SVG, PNG Format">
            <a:extLst>
              <a:ext uri="{FF2B5EF4-FFF2-40B4-BE49-F238E27FC236}">
                <a16:creationId xmlns:a16="http://schemas.microsoft.com/office/drawing/2014/main" id="{5E591695-AD14-41A1-9B38-90F20F11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36" y="2304542"/>
            <a:ext cx="925967" cy="9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41C73A8-B5E3-4670-A64F-742A3573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437" y="2291754"/>
            <a:ext cx="924558" cy="110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ring Boot Dashboard - Visual Studio Marketplace">
            <a:extLst>
              <a:ext uri="{FF2B5EF4-FFF2-40B4-BE49-F238E27FC236}">
                <a16:creationId xmlns:a16="http://schemas.microsoft.com/office/drawing/2014/main" id="{230597AD-EACF-4C2C-A79F-3D9F0647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432" y="846054"/>
            <a:ext cx="867561" cy="8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A6A8AA-3904-445E-883F-1641696010F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42" y="3949901"/>
            <a:ext cx="813270" cy="7780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8CBFCC-1E9C-4238-BE97-48B4DBB9352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37" y="4151393"/>
            <a:ext cx="971657" cy="868602"/>
          </a:xfrm>
          <a:prstGeom prst="rect">
            <a:avLst/>
          </a:prstGeom>
        </p:spPr>
      </p:pic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r="20686"/>
          <a:stretch/>
        </p:blipFill>
        <p:spPr bwMode="auto">
          <a:xfrm>
            <a:off x="5489437" y="677545"/>
            <a:ext cx="4482305" cy="44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DE93C12-87E1-4B0D-A3C0-0BAAEF8F938A}"/>
              </a:ext>
            </a:extLst>
          </p:cNvPr>
          <p:cNvSpPr txBox="1"/>
          <p:nvPr/>
        </p:nvSpPr>
        <p:spPr>
          <a:xfrm>
            <a:off x="3893400" y="1806737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BE86C23-A390-491D-819C-1418F7118FCA}"/>
              </a:ext>
            </a:extLst>
          </p:cNvPr>
          <p:cNvSpPr txBox="1"/>
          <p:nvPr/>
        </p:nvSpPr>
        <p:spPr>
          <a:xfrm>
            <a:off x="3846936" y="3257371"/>
            <a:ext cx="133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DJANGO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098CFEE-2427-43FB-A6EB-376E9388D15E}"/>
              </a:ext>
            </a:extLst>
          </p:cNvPr>
          <p:cNvSpPr txBox="1"/>
          <p:nvPr/>
        </p:nvSpPr>
        <p:spPr>
          <a:xfrm>
            <a:off x="10165177" y="3479484"/>
            <a:ext cx="220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RUBY ON RAILS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56374F-FBD8-48B9-85F6-6DB78A39CE88}"/>
              </a:ext>
            </a:extLst>
          </p:cNvPr>
          <p:cNvSpPr txBox="1"/>
          <p:nvPr/>
        </p:nvSpPr>
        <p:spPr>
          <a:xfrm>
            <a:off x="3759161" y="4866107"/>
            <a:ext cx="165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EXPRESS. JS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69C195C-967F-4BF5-9E8B-61C3DE2B19CD}"/>
              </a:ext>
            </a:extLst>
          </p:cNvPr>
          <p:cNvSpPr txBox="1"/>
          <p:nvPr/>
        </p:nvSpPr>
        <p:spPr>
          <a:xfrm>
            <a:off x="10842448" y="5152230"/>
            <a:ext cx="118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FLASK</a:t>
            </a:r>
            <a:endParaRPr lang="es-ES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6519475" y="5229174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AF9721A-1483-43FB-BED5-15EEE0CFE7DF}"/>
              </a:ext>
            </a:extLst>
          </p:cNvPr>
          <p:cNvSpPr txBox="1"/>
          <p:nvPr/>
        </p:nvSpPr>
        <p:spPr>
          <a:xfrm>
            <a:off x="10434717" y="1806738"/>
            <a:ext cx="210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40279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C8BE1-9767-41BD-AA5F-0AC66490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5" y="208282"/>
            <a:ext cx="6755428" cy="617704"/>
          </a:xfrm>
        </p:spPr>
        <p:txBody>
          <a:bodyPr>
            <a:normAutofit/>
          </a:bodyPr>
          <a:lstStyle/>
          <a:p>
            <a:pPr algn="l"/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6. Decisión </a:t>
            </a:r>
            <a:r>
              <a:rPr lang="es-ES" sz="3500" b="1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de tecnologías</a:t>
            </a:r>
            <a:endParaRPr lang="es-ES" sz="35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90" name="Picture 18" descr="Monitorización y gestión del rendimiento de .NET Core con Instana | IBM">
            <a:extLst>
              <a:ext uri="{FF2B5EF4-FFF2-40B4-BE49-F238E27FC236}">
                <a16:creationId xmlns:a16="http://schemas.microsoft.com/office/drawing/2014/main" id="{7D9389E6-5311-43C6-9D2F-1C220D50BE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0" r="24085"/>
          <a:stretch/>
        </p:blipFill>
        <p:spPr bwMode="auto">
          <a:xfrm>
            <a:off x="7226809" y="1186486"/>
            <a:ext cx="2304087" cy="255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9CCE2FB-DC07-404E-803C-076FFD4DE906}"/>
              </a:ext>
            </a:extLst>
          </p:cNvPr>
          <p:cNvSpPr txBox="1"/>
          <p:nvPr/>
        </p:nvSpPr>
        <p:spPr>
          <a:xfrm>
            <a:off x="7301198" y="3683557"/>
            <a:ext cx="2584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ASP. NET CORE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ADAABAB-B2E4-44DC-A89A-34C5E110F2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10631" r="9321" b="7148"/>
          <a:stretch/>
        </p:blipFill>
        <p:spPr>
          <a:xfrm>
            <a:off x="2422442" y="1228126"/>
            <a:ext cx="2342864" cy="241044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BE6B928-64F0-4E23-AE88-97667DD8E24A}"/>
              </a:ext>
            </a:extLst>
          </p:cNvPr>
          <p:cNvSpPr txBox="1"/>
          <p:nvPr/>
        </p:nvSpPr>
        <p:spPr>
          <a:xfrm>
            <a:off x="2661104" y="3631302"/>
            <a:ext cx="210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Times New Roman" panose="02020603050405020304" pitchFamily="18" charset="0"/>
              </a:rPr>
              <a:t>ANGULAR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BE08D8-012A-4638-A604-386E44D90AAC}"/>
              </a:ext>
            </a:extLst>
          </p:cNvPr>
          <p:cNvSpPr txBox="1"/>
          <p:nvPr/>
        </p:nvSpPr>
        <p:spPr>
          <a:xfrm>
            <a:off x="2608237" y="4547363"/>
            <a:ext cx="86857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smtClean="0">
                <a:latin typeface="Book Antiqua" panose="02040602050305030304" pitchFamily="18" charset="0"/>
              </a:rPr>
              <a:t>Propio </a:t>
            </a:r>
            <a:r>
              <a:rPr lang="es-ES" dirty="0">
                <a:latin typeface="Book Antiqua" panose="02040602050305030304" pitchFamily="18" charset="0"/>
              </a:rPr>
              <a:t>aprendizaje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  <a:endParaRPr lang="es-ES" dirty="0">
              <a:latin typeface="Book Antiqua" panose="0204060205030503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 smtClean="0">
                <a:latin typeface="Book Antiqua" panose="02040602050305030304" pitchFamily="18" charset="0"/>
              </a:rPr>
              <a:t>Aprendizaje </a:t>
            </a:r>
            <a:r>
              <a:rPr lang="es-ES" dirty="0">
                <a:latin typeface="Book Antiqua" panose="02040602050305030304" pitchFamily="18" charset="0"/>
              </a:rPr>
              <a:t>profundo sobre MVC e integración con el sistema .NET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Book Antiqua" panose="02040602050305030304" pitchFamily="18" charset="0"/>
              </a:rPr>
              <a:t>Mayor número de ofertas de trabajo</a:t>
            </a:r>
            <a:r>
              <a:rPr lang="es-ES" dirty="0" smtClean="0">
                <a:latin typeface="Book Antiqua" panose="02040602050305030304" pitchFamily="18" charset="0"/>
              </a:rPr>
              <a:t>.</a:t>
            </a:r>
            <a:endParaRPr lang="es-E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20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FC4937A2-E454-431C-A8E2-360DE875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697" y="345642"/>
            <a:ext cx="3932237" cy="530225"/>
          </a:xfrm>
        </p:spPr>
        <p:txBody>
          <a:bodyPr>
            <a:noAutofit/>
          </a:bodyPr>
          <a:lstStyle/>
          <a:p>
            <a:r>
              <a:rPr lang="es-ES" sz="3500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ÍNDICE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592291" y="4313382"/>
            <a:ext cx="3445164" cy="1477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794F476-E388-4B61-9435-C1C88002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862" y="1005447"/>
            <a:ext cx="4948022" cy="5723767"/>
          </a:xfrm>
        </p:spPr>
        <p:txBody>
          <a:bodyPr>
            <a:no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Motivación y objetivo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Estimación del </a:t>
            </a: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tiempo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Costes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>
                <a:latin typeface="Book Antiqua" panose="02040602050305030304" pitchFamily="18" charset="0"/>
                <a:cs typeface="Times New Roman" panose="02020603050405020304" pitchFamily="18" charset="0"/>
              </a:rPr>
              <a:t>Alcance del </a:t>
            </a: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proyecto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Estudio tecnológico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Decisión de tecnologías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Aplicación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" sz="2400" dirty="0" smtClean="0">
                <a:latin typeface="Book Antiqua" panose="02040602050305030304" pitchFamily="18" charset="0"/>
                <a:cs typeface="Times New Roman" panose="02020603050405020304" pitchFamily="18" charset="0"/>
              </a:rPr>
              <a:t>Conclusión y trabajo futuro</a:t>
            </a:r>
            <a:endParaRPr lang="es-ES" sz="24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8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-1" y="189001"/>
            <a:ext cx="7339878" cy="438439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1. MOTIVACIÓN Y OBJETIVO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2753157" cy="823912"/>
          </a:xfrm>
        </p:spPr>
        <p:txBody>
          <a:bodyPr/>
          <a:lstStyle/>
          <a:p>
            <a:pPr algn="ctr"/>
            <a:r>
              <a:rPr lang="es-ES" dirty="0" smtClean="0"/>
              <a:t>Aprendizaje de tecnologías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06726"/>
            <a:ext cx="3177309" cy="1906385"/>
          </a:xfrm>
        </p:spPr>
      </p:pic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>
          <a:xfrm>
            <a:off x="7844594" y="1733117"/>
            <a:ext cx="3140363" cy="729528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 smtClean="0"/>
              <a:t>Creación de la aplicación Banco VVBA</a:t>
            </a:r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0" y="3248947"/>
            <a:ext cx="2871787" cy="1384041"/>
          </a:xfrm>
        </p:spPr>
      </p:pic>
      <p:sp>
        <p:nvSpPr>
          <p:cNvPr id="10" name="Marcador de texto 6"/>
          <p:cNvSpPr txBox="1">
            <a:spLocks/>
          </p:cNvSpPr>
          <p:nvPr/>
        </p:nvSpPr>
        <p:spPr>
          <a:xfrm>
            <a:off x="4333801" y="1690688"/>
            <a:ext cx="3140363" cy="504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/>
              <a:t>Estudio de tecnologías</a:t>
            </a:r>
          </a:p>
        </p:txBody>
      </p:sp>
      <p:pic>
        <p:nvPicPr>
          <p:cNvPr id="13" name="Marcador de contenido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81" y="2462645"/>
            <a:ext cx="2871787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B384F5-1142-4F69-8DBB-FA3F53CD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61925"/>
            <a:ext cx="6982691" cy="456911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2. ESTIMACIÓN DEL TIEMPO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5" y="1554364"/>
            <a:ext cx="3735026" cy="3652636"/>
          </a:xfrm>
        </p:spPr>
      </p:pic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81" y="1690688"/>
            <a:ext cx="6467321" cy="16440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96" y="3570649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64" y="141722"/>
            <a:ext cx="3094182" cy="530802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3. </a:t>
            </a:r>
            <a:r>
              <a:rPr lang="es-ES" sz="3500" b="1" dirty="0" smtClean="0">
                <a:latin typeface="Book Antiqua" panose="02040602050305030304" pitchFamily="18" charset="0"/>
              </a:rPr>
              <a:t>COSTES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81900" y="1201919"/>
            <a:ext cx="5375564" cy="1182253"/>
          </a:xfrm>
        </p:spPr>
        <p:txBody>
          <a:bodyPr>
            <a:normAutofit/>
          </a:bodyPr>
          <a:lstStyle/>
          <a:p>
            <a:r>
              <a:rPr lang="es-ES" sz="6000" dirty="0" smtClean="0"/>
              <a:t>1532,34€ / mes</a:t>
            </a:r>
            <a:endParaRPr lang="es-ES" sz="60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944617" y="2260709"/>
            <a:ext cx="5183188" cy="823912"/>
          </a:xfrm>
        </p:spPr>
        <p:txBody>
          <a:bodyPr>
            <a:normAutofit/>
          </a:bodyPr>
          <a:lstStyle/>
          <a:p>
            <a:r>
              <a:rPr lang="es-ES" sz="3600" dirty="0" smtClean="0"/>
              <a:t>Desarrollo + Contingencia</a:t>
            </a:r>
            <a:endParaRPr lang="es-ES" sz="3600" dirty="0"/>
          </a:p>
        </p:txBody>
      </p:sp>
      <p:sp>
        <p:nvSpPr>
          <p:cNvPr id="7" name="Marcador de texto 2"/>
          <p:cNvSpPr txBox="1">
            <a:spLocks/>
          </p:cNvSpPr>
          <p:nvPr/>
        </p:nvSpPr>
        <p:spPr>
          <a:xfrm>
            <a:off x="2632269" y="3582483"/>
            <a:ext cx="3773776" cy="1182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6000" dirty="0" smtClean="0"/>
              <a:t>5746,28€</a:t>
            </a:r>
            <a:endParaRPr lang="es-ES" sz="6000" dirty="0"/>
          </a:p>
        </p:txBody>
      </p:sp>
      <p:sp>
        <p:nvSpPr>
          <p:cNvPr id="9" name="Marcador de texto 4"/>
          <p:cNvSpPr txBox="1">
            <a:spLocks/>
          </p:cNvSpPr>
          <p:nvPr/>
        </p:nvSpPr>
        <p:spPr>
          <a:xfrm>
            <a:off x="2950298" y="4517810"/>
            <a:ext cx="372759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/>
              <a:t>15 semanas</a:t>
            </a:r>
            <a:endParaRPr lang="es-ES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r="8526"/>
          <a:stretch/>
        </p:blipFill>
        <p:spPr>
          <a:xfrm>
            <a:off x="7445834" y="1201919"/>
            <a:ext cx="4267201" cy="3554268"/>
          </a:xfrm>
          <a:prstGeom prst="rect">
            <a:avLst/>
          </a:prstGeom>
        </p:spPr>
      </p:pic>
      <p:sp>
        <p:nvSpPr>
          <p:cNvPr id="10" name="Flecha arriba 9"/>
          <p:cNvSpPr/>
          <p:nvPr/>
        </p:nvSpPr>
        <p:spPr>
          <a:xfrm rot="10800000">
            <a:off x="4221657" y="3072770"/>
            <a:ext cx="334507" cy="600688"/>
          </a:xfrm>
          <a:prstGeom prst="upArrow">
            <a:avLst/>
          </a:prstGeom>
          <a:solidFill>
            <a:srgbClr val="6DBF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20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106508"/>
            <a:ext cx="3048000" cy="540039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3. COSTES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9" y="1440873"/>
            <a:ext cx="10865502" cy="2193853"/>
          </a:xfrm>
        </p:spPr>
      </p:pic>
      <p:sp>
        <p:nvSpPr>
          <p:cNvPr id="10" name="CuadroTexto 9"/>
          <p:cNvSpPr txBox="1"/>
          <p:nvPr/>
        </p:nvSpPr>
        <p:spPr>
          <a:xfrm>
            <a:off x="838200" y="3805382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Reservas de contingencia 10%= </a:t>
            </a:r>
            <a:r>
              <a:rPr lang="es-ES" b="1" dirty="0" smtClean="0"/>
              <a:t>522,39</a:t>
            </a:r>
          </a:p>
          <a:p>
            <a:endParaRPr lang="es-ES" b="1" dirty="0"/>
          </a:p>
          <a:p>
            <a:endParaRPr lang="es-ES" b="1" dirty="0" smtClean="0"/>
          </a:p>
          <a:p>
            <a:r>
              <a:rPr lang="es-ES" dirty="0" smtClean="0"/>
              <a:t>Costes totales del proyecto = 5.223,89 + 522,39 = </a:t>
            </a:r>
            <a:r>
              <a:rPr lang="es-ES" b="1" dirty="0" smtClean="0"/>
              <a:t>5.746,28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616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1600" y="0"/>
            <a:ext cx="6770976" cy="780184"/>
          </a:xfrm>
        </p:spPr>
        <p:txBody>
          <a:bodyPr>
            <a:norm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4. ALCANCE DEL PROYECTO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>
          <a:xfrm>
            <a:off x="887918" y="1027401"/>
            <a:ext cx="10419339" cy="565438"/>
          </a:xfrm>
        </p:spPr>
        <p:txBody>
          <a:bodyPr/>
          <a:lstStyle/>
          <a:p>
            <a:r>
              <a:rPr lang="es-ES" dirty="0" smtClean="0"/>
              <a:t>Requisitos de información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15" y="1664565"/>
            <a:ext cx="6945744" cy="3785789"/>
          </a:xfrm>
        </p:spPr>
      </p:pic>
    </p:spTree>
    <p:extLst>
      <p:ext uri="{BB962C8B-B14F-4D97-AF65-F5344CB8AC3E}">
        <p14:creationId xmlns:p14="http://schemas.microsoft.com/office/powerpoint/2010/main" val="19990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660139" cy="678584"/>
          </a:xfrm>
        </p:spPr>
        <p:txBody>
          <a:bodyPr>
            <a:norm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4. ALCANCE DEL PROYECTO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7117" y="886042"/>
            <a:ext cx="10585594" cy="573303"/>
          </a:xfrm>
        </p:spPr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4" y="1666803"/>
            <a:ext cx="4188919" cy="3893925"/>
          </a:xfrm>
        </p:spPr>
      </p:pic>
    </p:spTree>
    <p:extLst>
      <p:ext uri="{BB962C8B-B14F-4D97-AF65-F5344CB8AC3E}">
        <p14:creationId xmlns:p14="http://schemas.microsoft.com/office/powerpoint/2010/main" val="23809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6397"/>
            <a:ext cx="6530830" cy="788552"/>
          </a:xfrm>
        </p:spPr>
        <p:txBody>
          <a:bodyPr>
            <a:normAutofit/>
          </a:bodyPr>
          <a:lstStyle/>
          <a:p>
            <a:r>
              <a:rPr lang="es-ES" sz="3500" b="1" dirty="0" smtClean="0">
                <a:latin typeface="Book Antiqua" panose="02040602050305030304" pitchFamily="18" charset="0"/>
              </a:rPr>
              <a:t>4. ALCANCE DEL PROYECTO</a:t>
            </a:r>
            <a:endParaRPr lang="es-ES" sz="3500" b="1" dirty="0">
              <a:latin typeface="Book Antiqua" panose="0204060205030503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8807" y="779438"/>
            <a:ext cx="10515600" cy="581891"/>
          </a:xfrm>
        </p:spPr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7" y="1745010"/>
            <a:ext cx="7258050" cy="1600200"/>
          </a:xfrm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425092"/>
            <a:ext cx="10515600" cy="346147"/>
          </a:xfrm>
        </p:spPr>
        <p:txBody>
          <a:bodyPr>
            <a:normAutofit/>
          </a:bodyPr>
          <a:lstStyle/>
          <a:p>
            <a:r>
              <a:rPr lang="es-ES" sz="1800" dirty="0" smtClean="0"/>
              <a:t>Requisitos de calidad</a:t>
            </a:r>
            <a:endParaRPr lang="es-ES" sz="180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839788" y="3492054"/>
            <a:ext cx="10515600" cy="346147"/>
          </a:xfrm>
        </p:spPr>
        <p:txBody>
          <a:bodyPr>
            <a:normAutofit/>
          </a:bodyPr>
          <a:lstStyle/>
          <a:p>
            <a:r>
              <a:rPr lang="es-ES" sz="1800" dirty="0" smtClean="0"/>
              <a:t>Requisitos de implementación</a:t>
            </a:r>
            <a:endParaRPr lang="es-ES" sz="1800" dirty="0"/>
          </a:p>
        </p:txBody>
      </p:sp>
      <p:pic>
        <p:nvPicPr>
          <p:cNvPr id="8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4" y="3838201"/>
            <a:ext cx="6347460" cy="1600200"/>
          </a:xfrm>
        </p:spPr>
      </p:pic>
    </p:spTree>
    <p:extLst>
      <p:ext uri="{BB962C8B-B14F-4D97-AF65-F5344CB8AC3E}">
        <p14:creationId xmlns:p14="http://schemas.microsoft.com/office/powerpoint/2010/main" val="24644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259</Words>
  <Application>Microsoft Office PowerPoint</Application>
  <PresentationFormat>Panorámica</PresentationFormat>
  <Paragraphs>92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Courier New</vt:lpstr>
      <vt:lpstr>Times New Roman</vt:lpstr>
      <vt:lpstr>Tema de Office</vt:lpstr>
      <vt:lpstr>Presentación de PowerPoint</vt:lpstr>
      <vt:lpstr>ÍNDICE</vt:lpstr>
      <vt:lpstr>1. MOTIVACIÓN Y OBJETIVO</vt:lpstr>
      <vt:lpstr>2. ESTIMACIÓN DEL TIEMPO</vt:lpstr>
      <vt:lpstr>3. COSTES</vt:lpstr>
      <vt:lpstr>3. COSTES</vt:lpstr>
      <vt:lpstr>4. ALCANCE DEL PROYECTO</vt:lpstr>
      <vt:lpstr>4. ALCANCE DEL PROYECTO</vt:lpstr>
      <vt:lpstr>4. ALCANCE DEL PROYECTO</vt:lpstr>
      <vt:lpstr>5. ESTUDIO TECNOLÓGICO</vt:lpstr>
      <vt:lpstr>Presentación de PowerPoint</vt:lpstr>
      <vt:lpstr>5. ESTUDIO TECNOLÓGICO</vt:lpstr>
      <vt:lpstr>5. ESTUDIO TECNOLÓGICO</vt:lpstr>
      <vt:lpstr>Presentación de PowerPoint</vt:lpstr>
      <vt:lpstr>5. ESTUDIO TECNOLÓGICO</vt:lpstr>
      <vt:lpstr>6. Decisión de tecnologías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Miguel Angel Romalde Dorado</cp:lastModifiedBy>
  <cp:revision>37</cp:revision>
  <dcterms:created xsi:type="dcterms:W3CDTF">2024-10-04T17:56:32Z</dcterms:created>
  <dcterms:modified xsi:type="dcterms:W3CDTF">2024-10-05T16:49:20Z</dcterms:modified>
</cp:coreProperties>
</file>